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1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7/20/2023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7/20/2023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AF4A54F-907A-AE01-D933-81F3148BC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759319"/>
              </p:ext>
            </p:extLst>
          </p:nvPr>
        </p:nvGraphicFramePr>
        <p:xfrm>
          <a:off x="419002" y="1073171"/>
          <a:ext cx="8196814" cy="694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03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DESCRIPCION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MEDIDAS (l x</a:t>
                      </a:r>
                      <a:r>
                        <a:rPr lang="es-CO" sz="1200" baseline="0" dirty="0"/>
                        <a:t> a x p)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CANTIDAD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CO" sz="1400" dirty="0"/>
                        <a:t>SILLA GIRATORIA ADMINSITRATIVA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OF. EL DESCANSO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SIILA ADMINISTRATIVA No. 435</a:t>
            </a:r>
          </a:p>
        </p:txBody>
      </p:sp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SIILA ADMINISTRATIVA No. 435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BB4F03F-2F67-157B-2DC3-D451F6949D66}"/>
              </a:ext>
            </a:extLst>
          </p:cNvPr>
          <p:cNvSpPr txBox="1"/>
          <p:nvPr/>
        </p:nvSpPr>
        <p:spPr>
          <a:xfrm>
            <a:off x="330889" y="764000"/>
            <a:ext cx="33675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Las silla actual ya esta muy deteriorados por el uso. Ver evidencias… </a:t>
            </a:r>
          </a:p>
          <a:p>
            <a:pPr algn="just"/>
            <a:endParaRPr lang="es-CO" sz="11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pic>
        <p:nvPicPr>
          <p:cNvPr id="1026" name="Imagen 5" descr="Un escritorio con una silla de oficina&#10;&#10;Descripción generada automáticamente con confianza media">
            <a:extLst>
              <a:ext uri="{FF2B5EF4-FFF2-40B4-BE49-F238E27FC236}">
                <a16:creationId xmlns:a16="http://schemas.microsoft.com/office/drawing/2014/main" id="{B93E491D-3492-344A-0A0F-6CB0187C8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44" y="1710862"/>
            <a:ext cx="20955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6" descr="Imagen que contiene calle, frente, banqueta, tablero&#10;&#10;Descripción generada automáticamente">
            <a:extLst>
              <a:ext uri="{FF2B5EF4-FFF2-40B4-BE49-F238E27FC236}">
                <a16:creationId xmlns:a16="http://schemas.microsoft.com/office/drawing/2014/main" id="{585A43AE-1E15-68A3-4C31-C3364A46C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931" y="1874506"/>
            <a:ext cx="37052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4786695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1301</TotalTime>
  <Words>48</Words>
  <Application>Microsoft Office PowerPoint</Application>
  <PresentationFormat>Presentación en pantalla (16:9)</PresentationFormat>
  <Paragraphs>13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Bahnschrift</vt:lpstr>
      <vt:lpstr>Calibri</vt:lpstr>
      <vt:lpstr>Lucida Grande</vt:lpstr>
      <vt:lpstr>Trebuchet MS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86</cp:revision>
  <cp:lastPrinted>2015-01-07T19:56:48Z</cp:lastPrinted>
  <dcterms:created xsi:type="dcterms:W3CDTF">2015-01-19T21:53:15Z</dcterms:created>
  <dcterms:modified xsi:type="dcterms:W3CDTF">2023-07-20T12:32:05Z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